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 descr="Текст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 descr="Текст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 descr="Рисунок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2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3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5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6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crosoft/ChakraCore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7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8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9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0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3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4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5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7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8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9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0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1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2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 descr="Заголовок 1"/>
          <p:cNvSpPr/>
          <p:nvPr>
            <p:ph type="ctrTitle"/>
          </p:nvPr>
        </p:nvSpPr>
        <p:spPr>
          <a:xfrm>
            <a:off x="684211" y="1871148"/>
            <a:ext cx="7215452" cy="1843012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Dev-Pro Node.js</a:t>
            </a:r>
          </a:p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Advanced Flow</a:t>
            </a:r>
          </a:p>
        </p:txBody>
      </p:sp>
      <p:sp>
        <p:nvSpPr>
          <p:cNvPr id="113" name="Shape 113" descr="Подзаголовок 2"/>
          <p:cNvSpPr/>
          <p:nvPr>
            <p:ph type="subTitle" sz="quarter" idx="1"/>
          </p:nvPr>
        </p:nvSpPr>
        <p:spPr>
          <a:xfrm>
            <a:off x="684212" y="4681847"/>
            <a:ext cx="4516438" cy="1190865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Lesson 1. CLI. Global. Event Loop.</a:t>
            </a:r>
          </a:p>
        </p:txBody>
      </p:sp>
      <p:sp>
        <p:nvSpPr>
          <p:cNvPr id="114" name="Shape 11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0697" y="1287372"/>
            <a:ext cx="7122230" cy="4362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Heap Statistic</a:t>
            </a:r>
          </a:p>
        </p:txBody>
      </p:sp>
      <p:pic>
        <p:nvPicPr>
          <p:cNvPr id="15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4871" y="344093"/>
            <a:ext cx="7002258" cy="5435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itself</a:t>
            </a:r>
          </a:p>
        </p:txBody>
      </p:sp>
      <p:pic>
        <p:nvPicPr>
          <p:cNvPr id="15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1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8134" y="22213"/>
            <a:ext cx="7775733" cy="598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c-ares, http-parser, and others</a:t>
            </a:r>
          </a:p>
        </p:txBody>
      </p:sp>
      <p:pic>
        <p:nvPicPr>
          <p:cNvPr id="16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58677"/>
            <a:ext cx="12192000" cy="4740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CLI and REPL</a:t>
            </a:r>
          </a:p>
        </p:txBody>
      </p:sp>
      <p:pic>
        <p:nvPicPr>
          <p:cNvPr id="164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861" y="80505"/>
            <a:ext cx="5892278" cy="585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 REPL</a:t>
            </a:r>
          </a:p>
        </p:txBody>
      </p:sp>
      <p:pic>
        <p:nvPicPr>
          <p:cNvPr id="16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1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2184400"/>
            <a:ext cx="112522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Autocomplete</a:t>
            </a:r>
          </a:p>
        </p:txBody>
      </p:sp>
      <p:pic>
        <p:nvPicPr>
          <p:cNvPr id="17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1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326" y="102245"/>
            <a:ext cx="11725348" cy="5847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7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1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053" y="1830910"/>
            <a:ext cx="10531895" cy="3196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8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8307" y="52120"/>
            <a:ext cx="5415386" cy="5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 commit hook from node</a:t>
            </a:r>
          </a:p>
        </p:txBody>
      </p:sp>
      <p:pic>
        <p:nvPicPr>
          <p:cNvPr id="184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346" y="2203218"/>
            <a:ext cx="11548487" cy="24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Evaluate code</a:t>
            </a:r>
          </a:p>
        </p:txBody>
      </p:sp>
      <p:pic>
        <p:nvPicPr>
          <p:cNvPr id="18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3194" y="526142"/>
            <a:ext cx="7625611" cy="5200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Virtual Machines</a:t>
            </a:r>
          </a:p>
        </p:txBody>
      </p:sp>
      <p:pic>
        <p:nvPicPr>
          <p:cNvPr id="119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22936"/>
            <a:ext cx="12192000" cy="501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9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1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45" y="2816578"/>
            <a:ext cx="10915910" cy="122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19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2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12382"/>
            <a:ext cx="12192000" cy="403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Buffer</a:t>
            </a:r>
          </a:p>
        </p:txBody>
      </p:sp>
      <p:pic>
        <p:nvPicPr>
          <p:cNvPr id="20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2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09296"/>
            <a:ext cx="12192000" cy="1439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05" name="Shape 205" descr="Подзаголовок 2"/>
          <p:cNvSpPr/>
          <p:nvPr/>
        </p:nvSpPr>
        <p:spPr>
          <a:xfrm>
            <a:off x="650446" y="1791299"/>
            <a:ext cx="10808129" cy="186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process an event emitter.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process.on(‘exit’) - do one final synchronous operation before node process terminated.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process.on(‘uncaughtException’) - Something went unhandled. Do any cleanup and exit anyway.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t>.stdn.resume() - keep the event loop busy. </a:t>
            </a:r>
          </a:p>
        </p:txBody>
      </p:sp>
      <p:pic>
        <p:nvPicPr>
          <p:cNvPr id="206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Buffers</a:t>
            </a:r>
          </a:p>
        </p:txBody>
      </p:sp>
      <p:pic>
        <p:nvPicPr>
          <p:cNvPr id="21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22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288" y="1336157"/>
            <a:ext cx="9051722" cy="513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Requiring</a:t>
            </a:r>
          </a:p>
        </p:txBody>
      </p:sp>
      <p:pic>
        <p:nvPicPr>
          <p:cNvPr id="215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23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9734" y="1234688"/>
            <a:ext cx="9312533" cy="4774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219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2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32492"/>
            <a:ext cx="12192000" cy="4193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Error</a:t>
            </a:r>
          </a:p>
        </p:txBody>
      </p:sp>
      <p:pic>
        <p:nvPicPr>
          <p:cNvPr id="223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2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0487"/>
            <a:ext cx="12192000" cy="3237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Resolve</a:t>
            </a:r>
          </a:p>
        </p:txBody>
      </p:sp>
      <p:pic>
        <p:nvPicPr>
          <p:cNvPr id="227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2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6536" y="2511950"/>
            <a:ext cx="9338928" cy="1834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If node require something</a:t>
            </a:r>
          </a:p>
        </p:txBody>
      </p:sp>
      <p:sp>
        <p:nvSpPr>
          <p:cNvPr id="232" name="Shape 232" descr="Подзаголовок 2"/>
          <p:cNvSpPr/>
          <p:nvPr/>
        </p:nvSpPr>
        <p:spPr>
          <a:xfrm>
            <a:off x="650446" y="1791299"/>
            <a:ext cx="10808129" cy="186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Try to something - 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Try to something - json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Try to something binary file.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</a:t>
            </a:r>
            <a:r>
              <a:rPr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t>.stdn.resume() - keep the event loop busy. </a:t>
            </a:r>
          </a:p>
        </p:txBody>
      </p:sp>
      <p:pic>
        <p:nvPicPr>
          <p:cNvPr id="233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https://github.com/Microsoft/ChakraCore</a:t>
            </a:r>
          </a:p>
        </p:txBody>
      </p:sp>
      <p:pic>
        <p:nvPicPr>
          <p:cNvPr id="123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2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2"/>
            <a:ext cx="12192001" cy="5617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Addons</a:t>
            </a:r>
          </a:p>
        </p:txBody>
      </p:sp>
      <p:pic>
        <p:nvPicPr>
          <p:cNvPr id="237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7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4791" y="1242997"/>
            <a:ext cx="9722417" cy="4826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Wrapper</a:t>
            </a:r>
          </a:p>
        </p:txBody>
      </p:sp>
      <p:pic>
        <p:nvPicPr>
          <p:cNvPr id="242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28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507" y="2633536"/>
            <a:ext cx="9582987" cy="159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47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29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4529" y="2129671"/>
            <a:ext cx="5993671" cy="2598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 descr="Заголовок 1"/>
          <p:cNvSpPr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52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30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0196" y="1353797"/>
            <a:ext cx="4808628" cy="528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IO</a:t>
            </a:r>
          </a:p>
        </p:txBody>
      </p:sp>
      <p:pic>
        <p:nvPicPr>
          <p:cNvPr id="25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3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692" y="198010"/>
            <a:ext cx="8567795" cy="510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Handling Slow IO</a:t>
            </a:r>
          </a:p>
        </p:txBody>
      </p:sp>
      <p:pic>
        <p:nvPicPr>
          <p:cNvPr id="26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3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878939"/>
            <a:ext cx="12192002" cy="510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64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3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772006"/>
            <a:ext cx="12192002" cy="331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6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3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86052"/>
            <a:ext cx="12192001" cy="328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7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402647"/>
            <a:ext cx="12192002" cy="605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7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3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573" y="2356"/>
            <a:ext cx="1163285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V8 feature groups</a:t>
            </a:r>
          </a:p>
        </p:txBody>
      </p:sp>
      <p:pic>
        <p:nvPicPr>
          <p:cNvPr id="127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6485"/>
            <a:ext cx="12192000" cy="432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5483592" y="4355920"/>
            <a:ext cx="122481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-- harmony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3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0" y="2356"/>
            <a:ext cx="1192905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4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3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278253"/>
            <a:ext cx="12192002" cy="630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3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31" y="2356"/>
            <a:ext cx="1157933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9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4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4078"/>
            <a:ext cx="12192001" cy="6269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9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4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796" y="17939"/>
            <a:ext cx="9917670" cy="6822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4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70826"/>
            <a:ext cx="12192000" cy="471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3" name="Shape 303" descr="Заголовок 1"/>
          <p:cNvSpPr/>
          <p:nvPr>
            <p:ph type="ctrTitle"/>
          </p:nvPr>
        </p:nvSpPr>
        <p:spPr>
          <a:xfrm>
            <a:off x="684210" y="1871148"/>
            <a:ext cx="10546392" cy="1843012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304" name="Shape 30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progress features</a:t>
            </a:r>
          </a:p>
        </p:txBody>
      </p:sp>
      <p:pic>
        <p:nvPicPr>
          <p:cNvPr id="132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40193"/>
            <a:ext cx="12192000" cy="337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Error appears</a:t>
            </a:r>
          </a:p>
        </p:txBody>
      </p:sp>
      <p:pic>
        <p:nvPicPr>
          <p:cNvPr id="136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7695"/>
            <a:ext cx="12192000" cy="3222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Working!!!</a:t>
            </a:r>
          </a:p>
        </p:txBody>
      </p:sp>
      <p:pic>
        <p:nvPicPr>
          <p:cNvPr id="140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64889"/>
            <a:ext cx="12192000" cy="928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--v8-options | less </a:t>
            </a:r>
          </a:p>
        </p:txBody>
      </p:sp>
      <p:pic>
        <p:nvPicPr>
          <p:cNvPr id="144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8654" y="112546"/>
            <a:ext cx="6354692" cy="5806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 descr="Подзаголовок 2"/>
          <p:cNvSpPr/>
          <p:nvPr>
            <p:ph type="subTitle" sz="quarter" idx="1"/>
          </p:nvPr>
        </p:nvSpPr>
        <p:spPr>
          <a:xfrm>
            <a:off x="1790252" y="6006603"/>
            <a:ext cx="8442674" cy="287493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--v8-options | grep gc</a:t>
            </a:r>
          </a:p>
        </p:txBody>
      </p:sp>
      <p:pic>
        <p:nvPicPr>
          <p:cNvPr id="14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057" y="557848"/>
            <a:ext cx="11213885" cy="5153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